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</p:sldMasterIdLst>
  <p:notesMasterIdLst>
    <p:notesMasterId r:id="rId14"/>
  </p:notesMasterIdLst>
  <p:handoutMasterIdLst>
    <p:handoutMasterId r:id="rId15"/>
  </p:handoutMasterIdLst>
  <p:sldIdLst>
    <p:sldId id="373" r:id="rId2"/>
    <p:sldId id="385" r:id="rId3"/>
    <p:sldId id="396" r:id="rId4"/>
    <p:sldId id="386" r:id="rId5"/>
    <p:sldId id="395" r:id="rId6"/>
    <p:sldId id="389" r:id="rId7"/>
    <p:sldId id="387" r:id="rId8"/>
    <p:sldId id="391" r:id="rId9"/>
    <p:sldId id="393" r:id="rId10"/>
    <p:sldId id="394" r:id="rId11"/>
    <p:sldId id="397" r:id="rId12"/>
    <p:sldId id="384" r:id="rId13"/>
  </p:sldIdLst>
  <p:sldSz cx="9144000" cy="6858000" type="screen4x3"/>
  <p:notesSz cx="6858000" cy="9144000"/>
  <p:embeddedFontLst>
    <p:embeddedFont>
      <p:font typeface="ＭＳ Ｐゴシック" panose="020B0600070205080204" pitchFamily="34" charset="-128"/>
      <p:regular r:id="rId16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E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84801" autoAdjust="0"/>
  </p:normalViewPr>
  <p:slideViewPr>
    <p:cSldViewPr>
      <p:cViewPr>
        <p:scale>
          <a:sx n="60" d="100"/>
          <a:sy n="60" d="100"/>
        </p:scale>
        <p:origin x="-1637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175413C6-6CED-478B-9CA7-1021C3F288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83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56C36105-99A6-4C46-B839-BD7B5220860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528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This</a:t>
            </a:r>
            <a:r>
              <a:rPr lang="en-GB" baseline="0" noProof="0" dirty="0" smtClean="0"/>
              <a:t> morning you have heard some presentation about the learning in practise in the Netherlands and in Slovakia. I hope this examples will reflect on the learning in practise in your own country. Before we continue with the program, I noticed that different kind of words are use today: Practise, Learning in Practise and Internship. Maybe this will lead to misunderstanding. So I thought to give a short definition about 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C36105-99A6-4C46-B839-BD7B52208603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69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5EE3-CFA2-452D-AE63-4D0E0533C803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643C6611-548E-40F3-B75F-51B58F1C5A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71600" y="2060848"/>
            <a:ext cx="7715200" cy="406531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DA152-244E-460D-BF28-8D6BE5F4D1A2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EF2549F3-2659-4740-9811-94A77A8FFC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132856"/>
            <a:ext cx="2057400" cy="399330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584" y="2132856"/>
            <a:ext cx="5649416" cy="39933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A476-2BFF-4722-85B0-DC633B77540F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A39CFAF1-E12C-48FA-8E4C-9C56F3D41B3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043608" y="2132856"/>
            <a:ext cx="3452192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2132856"/>
            <a:ext cx="4038600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nl-NL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C723F-8F98-4B27-BA68-5E5B306A0E40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6F76BFED-73D5-4B0D-8EEF-74225C46260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2123728" y="1600200"/>
            <a:ext cx="6563072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3ECD-0ECC-4865-95AF-2F019277D318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71C65302-644C-48CD-A33C-A2999C4F29E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en diagram of organi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SmartArt 2"/>
          <p:cNvSpPr>
            <a:spLocks noGrp="1"/>
          </p:cNvSpPr>
          <p:nvPr>
            <p:ph type="dgm" idx="1"/>
          </p:nvPr>
        </p:nvSpPr>
        <p:spPr>
          <a:xfrm>
            <a:off x="899592" y="2132856"/>
            <a:ext cx="7787208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SmartArt graphic</a:t>
            </a:r>
            <a:endParaRPr lang="nl-N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C021-60F4-43E0-9A3F-4C418B7B836A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7E51F488-A1EC-4832-BB0E-D16088DF7AE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060848"/>
            <a:ext cx="3596208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3867E-0835-45E5-9382-A013AABD7F08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3D48837B-A8D1-48F4-9BCB-133DE83B77F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99592" y="2348880"/>
            <a:ext cx="3596208" cy="3777283"/>
          </a:xfrm>
          <a:prstGeom prst="rect">
            <a:avLst/>
          </a:prstGeom>
        </p:spPr>
        <p:txBody>
          <a:bodyPr/>
          <a:lstStyle>
            <a:lvl1pPr>
              <a:defRPr lang="nl-NL" dirty="0" smtClean="0"/>
            </a:lvl1pPr>
            <a:lvl2pPr>
              <a:defRPr lang="nl-NL" dirty="0" smtClean="0"/>
            </a:lvl2pPr>
            <a:lvl3pPr>
              <a:defRPr lang="nl-NL" dirty="0" smtClean="0"/>
            </a:lvl3pPr>
            <a:lvl4pPr>
              <a:defRPr lang="nl-NL" dirty="0" smtClean="0"/>
            </a:lvl4pPr>
            <a:lvl5pPr>
              <a:defRPr lang="nl-NL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24A2B-4ABD-4BE6-98A2-A3DE0B2681A7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99526B7B-E8BC-4869-A550-C8713C8225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132856"/>
            <a:ext cx="7859216" cy="39933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78CBD-0C44-4AE1-AE48-135F4F95A077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EAAFD455-54B7-4FC8-B2BE-F50C36A46E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7" y="4406900"/>
            <a:ext cx="745110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43607" y="2906713"/>
            <a:ext cx="7451105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4A754-9CB4-4A4F-9AED-12E7246200D1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ABBFF238-B78C-4F6C-B5BB-780E59653C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71600" y="2060848"/>
            <a:ext cx="35242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06531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1FE19-BA9D-4640-A3A8-94BDE20A5D3B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EC5EFD97-997D-431F-9E8B-99FA99A3A07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35977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99592" y="3284983"/>
            <a:ext cx="3597796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4008" y="234888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3284983"/>
            <a:ext cx="4041775" cy="284117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33C6-C139-4347-A68A-FC3FAC9D4FAC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042047D6-8F5F-42CB-8692-8C663613EC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D5D53-C53C-4F37-87FB-98C38E4AEDBB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03981DEC-65D1-4B07-8AB7-08248E74C9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F39EC-6408-4316-AA6F-55B7CEC0FDBE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DFAFF40E-4545-4022-980D-0FCF81F1D59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2565921" cy="504056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56937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971600" y="2204864"/>
            <a:ext cx="2493913" cy="3921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51C4-9686-418B-B325-364A457A2EC8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61124991-65C6-4CB4-9E0C-97E6C01141A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4800600"/>
            <a:ext cx="5298976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79712" y="1412775"/>
            <a:ext cx="5298976" cy="3314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79712" y="5367338"/>
            <a:ext cx="5298976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DE0C-14D5-4498-900C-2EDF120A57D0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CDB01E0E-6B42-41A1-BD32-3791BA8AF6B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Academie voor Verpleegkunde</a:t>
            </a:r>
            <a:endParaRPr lang="nl-NL" b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437313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fld id="{9C14CCED-31C2-41A2-858C-073D3085F989}" type="datetime1">
              <a:rPr lang="nl-NL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/>
              <a:t>Titel presentatie aanpassen  </a:t>
            </a:r>
            <a:fld id="{B5C182A9-5A2F-4345-9A0F-E689B51A3E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64373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="1" baseline="0">
                <a:solidFill>
                  <a:schemeClr val="bg1"/>
                </a:solidFill>
                <a:ea typeface="ＭＳ Ｐゴシック" pitchFamily="112" charset="-128"/>
              </a:defRPr>
            </a:lvl1pPr>
          </a:lstStyle>
          <a:p>
            <a:pPr>
              <a:defRPr/>
            </a:pPr>
            <a:r>
              <a:rPr lang="nl-NL"/>
              <a:t>Academie voor Verpleegkunde</a:t>
            </a:r>
          </a:p>
        </p:txBody>
      </p:sp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468313" y="2133600"/>
            <a:ext cx="61912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6700" indent="-266700">
              <a:spcBef>
                <a:spcPct val="50000"/>
              </a:spcBef>
              <a:defRPr/>
            </a:pPr>
            <a:endParaRPr lang="en-US" sz="1800"/>
          </a:p>
          <a:p>
            <a:pPr marL="266700" indent="-266700">
              <a:spcBef>
                <a:spcPct val="50000"/>
              </a:spcBef>
              <a:buFontTx/>
              <a:buChar char="•"/>
              <a:defRPr/>
            </a:pPr>
            <a:endParaRPr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2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.d.van.wieren@pl.hanze.n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j.d.van.wieren@pl.hanze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 bwMode="auto">
          <a:solidFill>
            <a:schemeClr val="accent1">
              <a:alpha val="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dirty="0" smtClean="0"/>
              <a:t>Practise</a:t>
            </a:r>
            <a:br>
              <a:rPr lang="en-GB" dirty="0" smtClean="0"/>
            </a:br>
            <a:r>
              <a:rPr lang="en-GB" dirty="0" smtClean="0"/>
              <a:t>Learning in practise</a:t>
            </a:r>
            <a:br>
              <a:rPr lang="en-GB" dirty="0" smtClean="0"/>
            </a:br>
            <a:r>
              <a:rPr lang="en-GB" dirty="0" smtClean="0"/>
              <a:t>Internship</a:t>
            </a:r>
            <a:endParaRPr lang="en-GB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 bwMode="auto">
          <a:solidFill>
            <a:schemeClr val="accent1">
              <a:alpha val="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sz="2000" dirty="0" smtClean="0"/>
          </a:p>
          <a:p>
            <a:pPr eaLnBrk="1" hangingPunct="1"/>
            <a:endParaRPr lang="nl-NL" sz="2000" dirty="0"/>
          </a:p>
          <a:p>
            <a:pPr eaLnBrk="1" hangingPunct="1"/>
            <a:endParaRPr lang="nl-NL" sz="2000" dirty="0" smtClean="0"/>
          </a:p>
          <a:p>
            <a:pPr eaLnBrk="1" hangingPunct="1"/>
            <a:r>
              <a:rPr lang="nl-NL" sz="2000" dirty="0" smtClean="0"/>
              <a:t>Johan </a:t>
            </a:r>
            <a:r>
              <a:rPr lang="nl-NL" sz="2000" dirty="0" smtClean="0"/>
              <a:t>van Wieren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down in 1 minute what you will take home from this afternoon.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ED61E-A550-42CA-BB34-BA1EDD75AD48}" type="datetime1">
              <a:rPr lang="nl-NL" smtClean="0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F39FC-FA1F-4F1F-8B35-1ACDB6E634AF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10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After today:</a:t>
            </a:r>
          </a:p>
          <a:p>
            <a:r>
              <a:rPr lang="en-GB" dirty="0" smtClean="0"/>
              <a:t>You can explain how the test cycle is applied to the internship in the final year at your University</a:t>
            </a:r>
          </a:p>
          <a:p>
            <a:r>
              <a:rPr lang="en-GB" dirty="0" smtClean="0"/>
              <a:t>You make suggestions for improvement of the assessment of the Internship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448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564904"/>
            <a:ext cx="4770898" cy="3077999"/>
          </a:xfrm>
        </p:spPr>
      </p:pic>
    </p:spTree>
    <p:extLst>
      <p:ext uri="{BB962C8B-B14F-4D97-AF65-F5344CB8AC3E}">
        <p14:creationId xmlns:p14="http://schemas.microsoft.com/office/powerpoint/2010/main" val="422524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Definition: the time a student is learning in a practical situation (a health care institutions) under supervision.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 this presentation: Internship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247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After today:</a:t>
            </a:r>
          </a:p>
          <a:p>
            <a:r>
              <a:rPr lang="en-GB" dirty="0" smtClean="0"/>
              <a:t>You can explain how the test cycle is applied to the internship in the final year at your University</a:t>
            </a:r>
          </a:p>
          <a:p>
            <a:r>
              <a:rPr lang="en-GB" dirty="0" smtClean="0"/>
              <a:t>You make suggestions for improvement of the assessment of the Internship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833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in five words the </a:t>
            </a:r>
            <a:r>
              <a:rPr lang="en-GB" dirty="0" smtClean="0"/>
              <a:t>‘</a:t>
            </a:r>
            <a:r>
              <a:rPr lang="en-GB" dirty="0" smtClean="0"/>
              <a:t>internship’ </a:t>
            </a:r>
            <a:r>
              <a:rPr lang="en-GB" dirty="0" smtClean="0"/>
              <a:t>in: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98" y="2658988"/>
            <a:ext cx="2372201" cy="16810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265388"/>
            <a:ext cx="1915993" cy="270892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814669"/>
            <a:ext cx="2282190" cy="141351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653136"/>
            <a:ext cx="1944216" cy="208734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58988"/>
            <a:ext cx="2238249" cy="16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0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the internship for nursing students </a:t>
            </a:r>
            <a:r>
              <a:rPr lang="en-GB" dirty="0" smtClean="0"/>
              <a:t>at your University </a:t>
            </a:r>
            <a:r>
              <a:rPr lang="en-GB" dirty="0" smtClean="0"/>
              <a:t>at this </a:t>
            </a:r>
            <a:r>
              <a:rPr lang="en-GB" dirty="0" smtClean="0"/>
              <a:t>moment</a:t>
            </a:r>
          </a:p>
          <a:p>
            <a:r>
              <a:rPr lang="en-GB" dirty="0" smtClean="0"/>
              <a:t>Describe the internship for nursing students in </a:t>
            </a:r>
            <a:r>
              <a:rPr lang="en-GB" dirty="0" smtClean="0"/>
              <a:t>2025 at your University!</a:t>
            </a:r>
          </a:p>
          <a:p>
            <a:endParaRPr lang="en-GB" dirty="0"/>
          </a:p>
          <a:p>
            <a:r>
              <a:rPr lang="en-GB" dirty="0" smtClean="0"/>
              <a:t>Send email to: </a:t>
            </a:r>
            <a:r>
              <a:rPr lang="en-GB" sz="2800" dirty="0" smtClean="0"/>
              <a:t>j.d.van.wieren@pl.hanze.nl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412832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Phase</a:t>
            </a:r>
            <a:r>
              <a:rPr lang="nl-NL" dirty="0" smtClean="0"/>
              <a:t> 1 - Test Design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Learning Outcomes (workbook p.8)</a:t>
            </a:r>
          </a:p>
          <a:p>
            <a:r>
              <a:rPr lang="en-GB" dirty="0" err="1" smtClean="0"/>
              <a:t>Taxonomie</a:t>
            </a:r>
            <a:r>
              <a:rPr lang="en-GB" dirty="0" smtClean="0"/>
              <a:t> Bloom (</a:t>
            </a:r>
            <a:r>
              <a:rPr lang="en-GB" dirty="0" err="1" smtClean="0"/>
              <a:t>wb</a:t>
            </a:r>
            <a:r>
              <a:rPr lang="en-GB" dirty="0" smtClean="0"/>
              <a:t> p.41)</a:t>
            </a:r>
          </a:p>
          <a:p>
            <a:r>
              <a:rPr lang="en-GB" dirty="0" smtClean="0"/>
              <a:t>Types of Test (</a:t>
            </a:r>
            <a:r>
              <a:rPr lang="en-GB" dirty="0" err="1" smtClean="0"/>
              <a:t>wb</a:t>
            </a:r>
            <a:r>
              <a:rPr lang="en-GB" dirty="0" smtClean="0"/>
              <a:t> p.11)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ED61E-A550-42CA-BB34-BA1EDD75AD48}" type="datetime1">
              <a:rPr lang="nl-NL" smtClean="0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F39FC-FA1F-4F1F-8B35-1ACDB6E634AF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87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Assignment	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Describe 3 learning outcomes of the internship of nursing students at this moment in the final year at your University</a:t>
            </a:r>
          </a:p>
          <a:p>
            <a:r>
              <a:rPr lang="en-GB" dirty="0" smtClean="0"/>
              <a:t>Select the test for the internship and why?</a:t>
            </a:r>
          </a:p>
          <a:p>
            <a:r>
              <a:rPr lang="en-GB" dirty="0" smtClean="0"/>
              <a:t>Send me a email with answers: </a:t>
            </a:r>
            <a:r>
              <a:rPr lang="en-GB" dirty="0" smtClean="0">
                <a:hlinkClick r:id="rId2"/>
              </a:rPr>
              <a:t>j.d.van.wieren@pl.hanze.nl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0833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err="1" smtClean="0"/>
              <a:t>Phase</a:t>
            </a:r>
            <a:r>
              <a:rPr lang="nl-NL" sz="3600" dirty="0" smtClean="0"/>
              <a:t> 2 – </a:t>
            </a:r>
            <a:r>
              <a:rPr lang="nl-NL" sz="3600" dirty="0" err="1" smtClean="0"/>
              <a:t>Constructing</a:t>
            </a:r>
            <a:r>
              <a:rPr lang="nl-NL" sz="3600" dirty="0" smtClean="0"/>
              <a:t> </a:t>
            </a:r>
            <a:r>
              <a:rPr lang="nl-NL" sz="3600" dirty="0" err="1" smtClean="0"/>
              <a:t>an</a:t>
            </a:r>
            <a:r>
              <a:rPr lang="nl-NL" sz="3600" dirty="0" smtClean="0"/>
              <a:t> </a:t>
            </a:r>
            <a:r>
              <a:rPr lang="nl-NL" sz="3600" dirty="0" err="1" smtClean="0"/>
              <a:t>assesment</a:t>
            </a:r>
            <a:r>
              <a:rPr lang="nl-NL" sz="3600" dirty="0" smtClean="0"/>
              <a:t> matrix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an</a:t>
            </a:r>
            <a:r>
              <a:rPr lang="nl-NL" dirty="0" smtClean="0"/>
              <a:t> assessment matrix (</a:t>
            </a:r>
            <a:r>
              <a:rPr lang="nl-NL" dirty="0" err="1" smtClean="0"/>
              <a:t>wb</a:t>
            </a:r>
            <a:r>
              <a:rPr lang="nl-NL" dirty="0"/>
              <a:t> </a:t>
            </a:r>
            <a:r>
              <a:rPr lang="nl-NL" dirty="0" smtClean="0"/>
              <a:t>p.17)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ED61E-A550-42CA-BB34-BA1EDD75AD48}" type="datetime1">
              <a:rPr lang="nl-NL" smtClean="0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F39FC-FA1F-4F1F-8B35-1ACDB6E634AF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997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err="1" smtClean="0"/>
              <a:t>Phase</a:t>
            </a:r>
            <a:r>
              <a:rPr lang="nl-NL" sz="3600" dirty="0"/>
              <a:t> </a:t>
            </a:r>
            <a:r>
              <a:rPr lang="nl-NL" sz="3600" dirty="0" smtClean="0"/>
              <a:t>3 – Test </a:t>
            </a:r>
            <a:r>
              <a:rPr lang="nl-NL" sz="3600" dirty="0" err="1" smtClean="0"/>
              <a:t>construction</a:t>
            </a:r>
            <a:r>
              <a:rPr lang="nl-NL" sz="3600" dirty="0" smtClean="0"/>
              <a:t> </a:t>
            </a:r>
            <a:r>
              <a:rPr lang="nl-NL" sz="3600" dirty="0" err="1" smtClean="0"/>
              <a:t>ans</a:t>
            </a:r>
            <a:r>
              <a:rPr lang="nl-NL" sz="3600" dirty="0" smtClean="0"/>
              <a:t> Setting Standards</a:t>
            </a:r>
            <a:endParaRPr lang="nl-NL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Analyse the reliability, validity and transparency of test Internship (</a:t>
            </a:r>
            <a:r>
              <a:rPr lang="en-GB" dirty="0" err="1" smtClean="0"/>
              <a:t>wb</a:t>
            </a:r>
            <a:r>
              <a:rPr lang="en-GB" dirty="0" smtClean="0"/>
              <a:t> p.21)</a:t>
            </a:r>
          </a:p>
          <a:p>
            <a:r>
              <a:rPr lang="en-GB" dirty="0" smtClean="0"/>
              <a:t>Constructing a test Internship (use the appendix 8.6)</a:t>
            </a:r>
          </a:p>
          <a:p>
            <a:r>
              <a:rPr lang="en-GB" dirty="0" smtClean="0"/>
              <a:t>Send </a:t>
            </a:r>
            <a:r>
              <a:rPr lang="en-GB" dirty="0"/>
              <a:t>me a email with answers: </a:t>
            </a:r>
            <a:r>
              <a:rPr lang="en-GB" dirty="0">
                <a:hlinkClick r:id="rId2"/>
              </a:rPr>
              <a:t>j.d.van.wieren@pl.hanze.nl</a:t>
            </a:r>
            <a:endParaRPr lang="en-GB" dirty="0"/>
          </a:p>
          <a:p>
            <a:endParaRPr lang="nl-NL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5ED61E-A550-42CA-BB34-BA1EDD75AD48}" type="datetime1">
              <a:rPr lang="nl-NL" smtClean="0"/>
              <a:pPr>
                <a:defRPr/>
              </a:pPr>
              <a:t>17-11-2014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F39FC-FA1F-4F1F-8B35-1ACDB6E634AF}" type="slidenum">
              <a:rPr lang="nl-NL" smtClean="0"/>
              <a:pPr>
                <a:defRPr/>
              </a:pPr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4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ge presentati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2339</TotalTime>
  <Words>361</Words>
  <Application>Microsoft Office PowerPoint</Application>
  <PresentationFormat>Diavoorstelling (4:3)</PresentationFormat>
  <Paragraphs>50</Paragraphs>
  <Slides>12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ＭＳ Ｐゴシック</vt:lpstr>
      <vt:lpstr>Theme1</vt:lpstr>
      <vt:lpstr>Practise Learning in practise Internship</vt:lpstr>
      <vt:lpstr>PowerPoint-presentatie</vt:lpstr>
      <vt:lpstr>Learning Outcomes</vt:lpstr>
      <vt:lpstr>Assignment</vt:lpstr>
      <vt:lpstr>Assignment</vt:lpstr>
      <vt:lpstr>Phase 1 - Test Design</vt:lpstr>
      <vt:lpstr>Assignment </vt:lpstr>
      <vt:lpstr>Phase 2 – Constructing an assesment matrix</vt:lpstr>
      <vt:lpstr>Phase 3 – Test construction ans Setting Standards</vt:lpstr>
      <vt:lpstr>Assignment</vt:lpstr>
      <vt:lpstr>Learning Outcomes</vt:lpstr>
      <vt:lpstr>Questions?</vt:lpstr>
    </vt:vector>
  </TitlesOfParts>
  <Company>Hanzehogeschool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Gebruiker</dc:creator>
  <cp:lastModifiedBy>van wieren</cp:lastModifiedBy>
  <cp:revision>135</cp:revision>
  <cp:lastPrinted>2011-03-23T07:57:42Z</cp:lastPrinted>
  <dcterms:created xsi:type="dcterms:W3CDTF">2005-01-04T12:49:24Z</dcterms:created>
  <dcterms:modified xsi:type="dcterms:W3CDTF">2014-11-17T22:40:24Z</dcterms:modified>
</cp:coreProperties>
</file>