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28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29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01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04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26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82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0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9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49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48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DE53-AEA1-4027-ADB4-C233740C68B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835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12576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Train the trainer session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Date: </a:t>
            </a:r>
            <a:r>
              <a:rPr lang="sk-SK" sz="2000" dirty="0" smtClean="0"/>
              <a:t>september</a:t>
            </a:r>
            <a:endParaRPr lang="en-US" sz="2000" dirty="0" smtClean="0"/>
          </a:p>
          <a:p>
            <a:r>
              <a:rPr lang="en-US" sz="2000" dirty="0" smtClean="0"/>
              <a:t>Content:</a:t>
            </a:r>
          </a:p>
          <a:p>
            <a:pPr lvl="1"/>
            <a:r>
              <a:rPr lang="en-US" sz="1600" dirty="0" smtClean="0"/>
              <a:t>Focus on clinical leadership for nurses</a:t>
            </a:r>
          </a:p>
          <a:p>
            <a:pPr lvl="1"/>
            <a:r>
              <a:rPr lang="en-US" sz="1600" dirty="0" smtClean="0"/>
              <a:t>Integrating practical and theoretical courses</a:t>
            </a:r>
          </a:p>
          <a:p>
            <a:r>
              <a:rPr lang="en-US" sz="2000" dirty="0" smtClean="0"/>
              <a:t>Methodology</a:t>
            </a:r>
          </a:p>
          <a:p>
            <a:pPr lvl="1"/>
            <a:r>
              <a:rPr lang="en-US" sz="1600" dirty="0" smtClean="0"/>
              <a:t>Problem based learning on clinical cases : competence training to be able to integrate knowledge, skills and attitude </a:t>
            </a:r>
            <a:r>
              <a:rPr lang="en-US" sz="1600" dirty="0"/>
              <a:t>in contexts (simple =&gt; complex)</a:t>
            </a:r>
            <a:endParaRPr lang="en-US" sz="1600" dirty="0" smtClean="0"/>
          </a:p>
          <a:p>
            <a:pPr lvl="1"/>
            <a:r>
              <a:rPr lang="en-US" sz="1600" dirty="0" smtClean="0"/>
              <a:t>Simulation based training (role play, model, </a:t>
            </a:r>
            <a:r>
              <a:rPr lang="en-US" sz="1600" dirty="0" err="1" smtClean="0"/>
              <a:t>mannikin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Team </a:t>
            </a:r>
            <a:r>
              <a:rPr lang="en-US" sz="1600" dirty="0" smtClean="0"/>
              <a:t>training</a:t>
            </a:r>
            <a:endParaRPr lang="sk-SK" sz="1600" dirty="0" smtClean="0"/>
          </a:p>
          <a:p>
            <a:pPr lvl="1"/>
            <a:r>
              <a:rPr lang="sk-SK" sz="1600" dirty="0" smtClean="0"/>
              <a:t>OSCE </a:t>
            </a:r>
            <a:r>
              <a:rPr lang="sk-SK" sz="1600" dirty="0" err="1" smtClean="0"/>
              <a:t>training</a:t>
            </a:r>
            <a:endParaRPr lang="en-US" sz="1600" dirty="0" smtClean="0"/>
          </a:p>
          <a:p>
            <a:r>
              <a:rPr lang="en-US" sz="2000" dirty="0" smtClean="0"/>
              <a:t>Format:</a:t>
            </a:r>
          </a:p>
          <a:p>
            <a:pPr lvl="1"/>
            <a:r>
              <a:rPr lang="sk-SK" sz="1600" dirty="0" smtClean="0"/>
              <a:t>3</a:t>
            </a:r>
            <a:r>
              <a:rPr lang="en-US" sz="1600" dirty="0" smtClean="0"/>
              <a:t> </a:t>
            </a:r>
            <a:r>
              <a:rPr lang="en-US" sz="1600" dirty="0" smtClean="0"/>
              <a:t>day training</a:t>
            </a:r>
          </a:p>
          <a:p>
            <a:pPr lvl="1"/>
            <a:r>
              <a:rPr lang="en-US" sz="1600" dirty="0" smtClean="0"/>
              <a:t>Half day – one day sessions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Your wishes?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Preparatory visits?</a:t>
            </a:r>
          </a:p>
          <a:p>
            <a:pPr lvl="1"/>
            <a:endParaRPr lang="en-US" sz="16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82</Words>
  <Application>Microsoft Office PowerPoint</Application>
  <PresentationFormat>Prezentácia na obrazovke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Kantoorthema</vt:lpstr>
      <vt:lpstr>Train the trainer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nursing curriculum of  the EU partner institutions-main characteristics</dc:title>
  <dc:creator>Filip Dumez</dc:creator>
  <cp:lastModifiedBy>student</cp:lastModifiedBy>
  <cp:revision>66</cp:revision>
  <dcterms:created xsi:type="dcterms:W3CDTF">2014-04-07T06:13:13Z</dcterms:created>
  <dcterms:modified xsi:type="dcterms:W3CDTF">2015-02-09T14:34:38Z</dcterms:modified>
</cp:coreProperties>
</file>